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효정" userId="eb3a8ca0-766f-4b1d-919d-6448a98348fe" providerId="ADAL" clId="{2AF28E76-2BB9-4779-B8F9-63DE4E671F6C}"/>
    <pc:docChg chg="undo custSel modSld">
      <pc:chgData name="김효정" userId="eb3a8ca0-766f-4b1d-919d-6448a98348fe" providerId="ADAL" clId="{2AF28E76-2BB9-4779-B8F9-63DE4E671F6C}" dt="2023-08-29T07:24:38.800" v="12" actId="403"/>
      <pc:docMkLst>
        <pc:docMk/>
      </pc:docMkLst>
      <pc:sldChg chg="modSp mod">
        <pc:chgData name="김효정" userId="eb3a8ca0-766f-4b1d-919d-6448a98348fe" providerId="ADAL" clId="{2AF28E76-2BB9-4779-B8F9-63DE4E671F6C}" dt="2023-08-29T07:24:38.800" v="12" actId="403"/>
        <pc:sldMkLst>
          <pc:docMk/>
          <pc:sldMk cId="2350904151" sldId="257"/>
        </pc:sldMkLst>
        <pc:spChg chg="mod">
          <ac:chgData name="김효정" userId="eb3a8ca0-766f-4b1d-919d-6448a98348fe" providerId="ADAL" clId="{2AF28E76-2BB9-4779-B8F9-63DE4E671F6C}" dt="2023-08-29T07:24:38.800" v="12" actId="403"/>
          <ac:spMkLst>
            <pc:docMk/>
            <pc:sldMk cId="2350904151" sldId="257"/>
            <ac:spMk id="11" creationId="{9DF8A6CF-7964-EEC7-6CA8-9E455F915D10}"/>
          </ac:spMkLst>
        </pc:spChg>
        <pc:picChg chg="mod modCrop">
          <ac:chgData name="김효정" userId="eb3a8ca0-766f-4b1d-919d-6448a98348fe" providerId="ADAL" clId="{2AF28E76-2BB9-4779-B8F9-63DE4E671F6C}" dt="2023-08-29T07:24:32.882" v="8" actId="1076"/>
          <ac:picMkLst>
            <pc:docMk/>
            <pc:sldMk cId="2350904151" sldId="257"/>
            <ac:picMk id="9" creationId="{38E8581D-066A-56AC-721E-35A8E93B22C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3F81A5-BACE-B423-F5FD-EA24A4285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A93F01F-491A-2D33-B9F7-F3DD199AC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565283-0F48-A970-87D5-611BE0522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1A8897-20F9-2B00-2242-93F4FC2BB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CF2675-9ED0-1F83-D5BD-63A340E5F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99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7DC1D0-87BC-F114-F6AF-E9FA3D6A3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130076-210A-266F-EBAA-2249D9C44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EFD6CE-7B2C-59BE-8587-08EA18D1B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75AF727-9483-ACE3-3185-DF9F0AD4E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F6AFE8-B6B0-C948-29FF-F2CC25413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969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340376-1221-51E2-68EF-CE8998462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5CC30C-D22E-42E2-6656-9DA9A915B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04F3E7-6A2B-1FC8-17DE-9FB5271FA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5D1B53C-AAA6-91D8-026E-93AD7540B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3B707C-BE30-E0CD-A3B9-28A6A3EEE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19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5DB84E-AB53-1FAE-6112-CBA975F2E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96A410-BE05-9616-96B6-CE2B894DC6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D96CFCB-3B9E-2298-C0DC-E39FE7AA4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482E9E-1241-B796-C77F-EEC19FD35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E9779B-41E5-F472-A578-C9BC26301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7B73821-9F88-1D4D-23A1-5387E357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224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F3BF47-F0A0-89D0-0E05-3B0645C7A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FAA5094-4D60-F69F-5F31-FDDC9E754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926B58C-C85D-E2CE-F541-5BD36EC84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1079A8D-177E-856F-191A-E5157AE0F2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1491729-7F91-D33E-61A6-308A4DE4FF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6B54A76-725E-8BB8-34EB-71DD158A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3D3BF0C-DB32-E21B-027A-6A890ACD5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5526C06-BAAF-3B7D-5ACD-B0C81C60C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117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6A165-C25A-BB95-FD97-AA4CB5DB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7BFB9FD-6322-8A43-1A98-B28A99AF4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9675614-8028-ACE0-F8E9-21EAE6351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6D9DA1B-C2B1-DDF2-9278-9EE062B82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65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92CFCD8-192E-6D1D-4304-A6A9FC636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3B06B83-4BB0-E916-BCA2-ACD7291D7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08BF801-16D2-61B7-F0FC-3DDA7B04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0856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0658FB-34AD-F1A8-A236-95290A69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0B347B5-172F-EB0B-A9DE-812C2F698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8625436-FF2C-E4C9-0076-992D28D9F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4626E4-F8F5-A994-4257-9D1BD5CA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438618D-9365-4464-C560-F695B2A26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B99D6A7-1B92-B401-BAD5-FB0F33B1A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48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80472C-4FEF-38E5-4D2A-632E45C04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A72B5EE-E5A7-3913-51AE-51A30649B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2B15306-99A7-1483-4614-A073A3062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D8DBE0B-CF7C-CE89-C576-DA3B7146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86719F5-11EA-C3B2-BA53-D238CBA2F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FB88516-7879-437D-468F-CBD1EDD7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208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B6A607-6DB6-1704-83E1-F0823D31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63ADBB9-6907-BB49-1411-059FBD754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4D57AE-1E48-6D42-1362-B6838C8B4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A61414F-B573-9B98-BEFC-BAC9D0E8B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599A08-B60B-5F5A-9C7A-C003D2A2C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319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72E4305-70B2-F862-4D10-B8835DED8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8895B5A-1BF7-8383-FC8A-25AC44AAB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55FDB9-0D0C-8A9C-0612-6B0367398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322B09-5A7D-41AF-0ADD-D765E4DAB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95EDF0-ACC5-1537-E0F6-1F75349C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07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8C48AEB-59A7-A63A-7771-B5C0FB52C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0BB7B1C-A8E6-F754-9686-915A2B19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D9E5DC-2D2C-9F3D-3455-18AEA69B97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2F730-3BB0-4F66-ADC6-FFA4562D4A25}" type="datetimeFigureOut">
              <a:rPr lang="ko-KR" altLang="en-US" smtClean="0"/>
              <a:t>2023-08-29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F72058-6AC2-6E2A-4C49-C077A7B3F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BF8341-72F3-767E-BE5D-69045F127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BC1E0-3369-4F23-A173-EB1F1EB82E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13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1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11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14634A-3D27-27AF-A57E-E616EAFFB1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CONTACT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4B2EAA2-5481-16AE-F1D4-51BA30D5D9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2023.08.29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509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38E8581D-066A-56AC-721E-35A8E93B22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" t="10580" r="-3080"/>
          <a:stretch/>
        </p:blipFill>
        <p:spPr>
          <a:xfrm>
            <a:off x="7242179" y="403972"/>
            <a:ext cx="4246988" cy="6132443"/>
          </a:xfrm>
          <a:prstGeom prst="rect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FEE7A7-B318-A249-B3DE-72A02E11B759}"/>
              </a:ext>
            </a:extLst>
          </p:cNvPr>
          <p:cNvSpPr txBox="1"/>
          <p:nvPr/>
        </p:nvSpPr>
        <p:spPr>
          <a:xfrm>
            <a:off x="1579591" y="985379"/>
            <a:ext cx="446266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코어라인의 의료 </a:t>
            </a:r>
            <a:r>
              <a:rPr lang="en-US" altLang="ko-KR" sz="2400" b="1" dirty="0"/>
              <a:t>AI </a:t>
            </a:r>
            <a:r>
              <a:rPr lang="ko-KR" altLang="en-US" sz="2400" b="1" dirty="0"/>
              <a:t>솔루션</a:t>
            </a:r>
            <a:br>
              <a:rPr lang="en-US" altLang="ko-KR" sz="2400" b="1" dirty="0"/>
            </a:br>
            <a:r>
              <a:rPr lang="en-US" altLang="ko-KR" sz="2400" b="1" dirty="0"/>
              <a:t>AVIEW</a:t>
            </a:r>
            <a:r>
              <a:rPr lang="ko-KR" altLang="en-US" sz="2400" b="1" dirty="0"/>
              <a:t>를 경험해보세요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endParaRPr lang="en-US" altLang="ko-KR" sz="1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en-US" altLang="ko-KR" sz="1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en-US" altLang="ko-KR" sz="1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en-US" altLang="ko-KR" b="1" dirty="0"/>
          </a:p>
          <a:p>
            <a:r>
              <a:rPr lang="en-US" altLang="ko-KR" sz="1400" b="1" dirty="0">
                <a:solidFill>
                  <a:schemeClr val="accent5">
                    <a:lumMod val="75000"/>
                  </a:schemeClr>
                </a:solidFill>
              </a:rPr>
              <a:t>Our Global Partners</a:t>
            </a:r>
          </a:p>
          <a:p>
            <a:br>
              <a:rPr lang="en-US" altLang="ko-KR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endParaRPr lang="en-US" altLang="ko-KR" sz="1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en-US" altLang="ko-KR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F8A6CF-7964-EEC7-6CA8-9E455F915D10}"/>
              </a:ext>
            </a:extLst>
          </p:cNvPr>
          <p:cNvSpPr txBox="1"/>
          <p:nvPr/>
        </p:nvSpPr>
        <p:spPr>
          <a:xfrm>
            <a:off x="7278255" y="2102585"/>
            <a:ext cx="1190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highlight>
                  <a:srgbClr val="C0C0C0"/>
                </a:highlight>
              </a:rPr>
              <a:t>관심제품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9387A70-A229-646B-B3D9-517EA9308B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40"/>
          <a:stretch/>
        </p:blipFill>
        <p:spPr>
          <a:xfrm>
            <a:off x="1579591" y="3608740"/>
            <a:ext cx="4867396" cy="251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04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0D70FB-AF04-9D21-3CB9-17546EF32752}"/>
              </a:ext>
            </a:extLst>
          </p:cNvPr>
          <p:cNvSpPr txBox="1"/>
          <p:nvPr/>
        </p:nvSpPr>
        <p:spPr>
          <a:xfrm>
            <a:off x="4608944" y="439195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</a:rPr>
              <a:t>&gt;&gt;</a:t>
            </a:r>
            <a:r>
              <a:rPr lang="en-US" altLang="ko-KR" sz="1800" dirty="0">
                <a:solidFill>
                  <a:schemeClr val="accent5">
                    <a:lumMod val="75000"/>
                  </a:schemeClr>
                </a:solidFill>
              </a:rPr>
              <a:t> AVIEW Brochure </a:t>
            </a:r>
            <a:r>
              <a:rPr lang="ko-KR" altLang="en-US" sz="1800" dirty="0">
                <a:solidFill>
                  <a:schemeClr val="accent5">
                    <a:lumMod val="75000"/>
                  </a:schemeClr>
                </a:solidFill>
              </a:rPr>
              <a:t>다운로드  </a:t>
            </a:r>
            <a:endParaRPr lang="en-US" altLang="ko-KR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D30D2E-7ACF-1BD6-C3AF-B03A6B92A52B}"/>
              </a:ext>
            </a:extLst>
          </p:cNvPr>
          <p:cNvSpPr txBox="1"/>
          <p:nvPr/>
        </p:nvSpPr>
        <p:spPr>
          <a:xfrm>
            <a:off x="369455" y="337418"/>
            <a:ext cx="37499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>
                <a:highlight>
                  <a:srgbClr val="FFFF00"/>
                </a:highlight>
              </a:rPr>
              <a:t>제출하기 클릭 시 </a:t>
            </a:r>
            <a:br>
              <a:rPr lang="en-US" altLang="ko-KR" sz="2400" dirty="0"/>
            </a:br>
            <a:br>
              <a:rPr lang="en-US" altLang="ko-KR" sz="1600" dirty="0"/>
            </a:br>
            <a:endParaRPr lang="en-US" altLang="ko-KR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19865E-C9ED-B05A-82FE-2CE9AF7560C0}"/>
              </a:ext>
            </a:extLst>
          </p:cNvPr>
          <p:cNvSpPr txBox="1"/>
          <p:nvPr/>
        </p:nvSpPr>
        <p:spPr>
          <a:xfrm>
            <a:off x="3269673" y="2240216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400" b="1" dirty="0"/>
              <a:t>문의를 </a:t>
            </a:r>
            <a:r>
              <a:rPr lang="ko-KR" altLang="en-US" sz="2400" b="1" dirty="0" err="1"/>
              <a:t>남겨주셔서</a:t>
            </a:r>
            <a:r>
              <a:rPr lang="ko-KR" altLang="en-US" sz="2400" b="1" dirty="0"/>
              <a:t> 감사합니다</a:t>
            </a:r>
            <a:r>
              <a:rPr lang="en-US" altLang="ko-KR" sz="2400" b="1" dirty="0"/>
              <a:t>.</a:t>
            </a:r>
            <a:br>
              <a:rPr lang="en-US" altLang="ko-KR" sz="2400" b="1" dirty="0"/>
            </a:br>
            <a:br>
              <a:rPr lang="en-US" altLang="ko-KR" sz="2400" b="1" dirty="0"/>
            </a:br>
            <a:r>
              <a:rPr lang="ko-KR" altLang="en-US" sz="1800" dirty="0"/>
              <a:t>담당자가 빠르게 </a:t>
            </a:r>
            <a:r>
              <a:rPr lang="ko-KR" altLang="en-US" sz="1800" dirty="0" err="1"/>
              <a:t>회신드리겠습니다</a:t>
            </a:r>
            <a:r>
              <a:rPr lang="en-US" altLang="ko-KR" sz="1800" dirty="0"/>
              <a:t>.</a:t>
            </a:r>
            <a:br>
              <a:rPr lang="en-US" altLang="ko-KR" sz="1800" dirty="0"/>
            </a:br>
            <a:r>
              <a:rPr lang="ko-KR" altLang="en-US" sz="1800" dirty="0"/>
              <a:t>답변을 기다리시는 동안 </a:t>
            </a:r>
            <a:br>
              <a:rPr lang="en-US" altLang="ko-KR" sz="1800" dirty="0"/>
            </a:br>
            <a:r>
              <a:rPr lang="en-US" altLang="ko-KR" sz="1800" dirty="0" err="1"/>
              <a:t>aview</a:t>
            </a:r>
            <a:r>
              <a:rPr lang="en-US" altLang="ko-KR" sz="1800" dirty="0"/>
              <a:t> </a:t>
            </a:r>
            <a:r>
              <a:rPr lang="ko-KR" altLang="en-US" sz="1800" dirty="0"/>
              <a:t>의 브로슈어를 </a:t>
            </a:r>
            <a:r>
              <a:rPr lang="ko-KR" altLang="en-US" sz="1800" dirty="0" err="1"/>
              <a:t>읽어보실</a:t>
            </a:r>
            <a:r>
              <a:rPr lang="ko-KR" altLang="en-US" sz="1800" dirty="0"/>
              <a:t> 수 있습니다</a:t>
            </a:r>
            <a:r>
              <a:rPr lang="en-US" altLang="ko-KR" sz="1800" dirty="0"/>
              <a:t>. </a:t>
            </a:r>
            <a:br>
              <a:rPr lang="en-US" altLang="ko-KR" sz="1800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1274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</TotalTime>
  <Words>48</Words>
  <Application>Microsoft Office PowerPoint</Application>
  <PresentationFormat>와이드스크린</PresentationFormat>
  <Paragraphs>14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CONTACT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CONTACT</dc:title>
  <dc:creator>김효정</dc:creator>
  <cp:lastModifiedBy>김효정</cp:lastModifiedBy>
  <cp:revision>2</cp:revision>
  <dcterms:created xsi:type="dcterms:W3CDTF">2023-08-29T07:06:53Z</dcterms:created>
  <dcterms:modified xsi:type="dcterms:W3CDTF">2023-08-29T07:32:51Z</dcterms:modified>
</cp:coreProperties>
</file>